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B2FA-A134-E234-E2F4-EF0AA9BDD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644A8-6DCF-E0C9-F12B-055FC43E8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6BA3A-E589-C2E5-61CA-61A929D3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B260D-A3A9-55B3-4C13-F2A8A4CA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0EBF8-80EF-BE0F-7A8F-FA98C5062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89551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51BF2-DAE0-2587-E32B-AC310770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7A075-6471-F1F1-82B5-51EFA69C4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D1FFF-B21E-E4E4-CCA0-49608FF7D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F824C-48B8-D7AE-E5A3-7183C58D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9157-B817-29C6-F6C4-E141EBBC0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0383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AEE4F3-5C23-6B69-5A3D-2222A82003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427BB-3733-B21A-1024-71F0FE39B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0CFC4-712F-F5AC-87F8-7502746AA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23992-D3D9-DC8F-226F-AAC1E6F2B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CBD5C-FB89-DECB-581B-786C2DFA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9631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32E8-4718-BE25-09EE-17AA281C2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8633D-347B-2735-7F3C-204FD952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2C64D-B24F-B544-3D9D-96646876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37280-203B-D6A2-01B1-40F4B5A95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9D768-D6BD-5071-7A91-9D998E9A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32828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BE92F-EC97-4C63-1C54-CDF1A12B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3AB70-306E-750A-C135-A57A6B680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CDBBE-F13C-6093-A104-982A2326D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FF2B5-C9EB-8422-4AD0-555264DCE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CB5F8-CA08-B39E-E86B-71C7DC7F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0456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91B9B-7E94-1767-12BD-3FF551F8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1ABA7-4E7F-2B0A-CD91-F1E7E71E4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FD2B1-A403-9917-1DDA-67E82A55B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8BC5E-B4CB-66E7-8766-74512838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F1558-FF09-B9DA-AD7B-50009209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CE6EE-5E0C-327B-D8E2-1D2E6A4B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07045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42498-0EE0-3E96-58F7-2F4AB5B6A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B51309-12AB-594F-638F-A037B0336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C0825D-0EAD-C425-6F17-1917F42FA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8A1DC-90BE-0FC1-049B-AEF253F270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A568F-CAA7-95DC-0B09-61EC4B6D7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E481F4-BDCD-931A-7386-E2143BAA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DF628-7F66-4F2E-EB50-D9DB8ADB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3B7236-6636-5B5E-E74D-C819DC694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4872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4941-B501-9BE7-02F2-C345B5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11C6CB-D348-1CB9-62ED-A6BA6EE1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0DB2E-DFF4-C80A-3687-E648A741E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AB1105-B3E5-79A0-08AA-7913106D3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9480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06669-C4A5-C13E-A017-23812098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2BB826-48FC-E90B-78C6-3C992252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5E321-50B7-BFAA-5608-35C4676C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9686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FE45D-3A63-1FB6-E02C-F01DEFFCA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D7B90-B3BE-EF67-D839-8C78544A3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59C20-C292-64D8-54E8-0E2D587A5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17A24-8C92-A19F-A73A-A4F159817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590110-2480-FE9E-AC81-28163FA8D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B9C6B-BB22-018E-378C-1E3F1607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05128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3D76-3A1F-F326-CBEC-4AED4967B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B1A82-09B8-3CA5-CE93-9B51856B6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15424-F20C-48FB-8F6B-6CE1DAD5B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7C085-9AEF-4B98-9AC0-6934238C6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9C279-6685-58F6-8D96-06BB7600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F80C8-94AD-5741-FFC5-1DAFC8E8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89026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C76E37-53EF-206A-6B21-C3697705D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E2E39-B454-EB24-35BB-E8C8AB204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3F5AB-8B82-77EB-62E2-FE22686A9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BB531-2BCC-40B1-9A4B-06AFE0A6FBA4}" type="datetimeFigureOut">
              <a:rPr lang="en-PK" smtClean="0"/>
              <a:t>17/02/2026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F8734-FA25-15FE-3D91-B65CA6B545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5F378-7A86-4313-62F1-246053BA0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B4CBD-11B8-47D2-802E-3015DDACA857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7318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4A629-CD8B-A8F1-446E-0584A9622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Slideshow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45E024-0D56-9E89-F624-D6EFAB1AB7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Course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05444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980C9-7F5B-4CE4-33CC-D740AEDF7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A43D9-43D3-E734-BA69-EA4AEBC94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Slideshow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8FC9C-195B-4E27-C0DC-44706272AB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Course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239550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595C0-52C1-7DC3-908E-D48AF71EB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FB12-607D-3F64-4454-26A337941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Slideshow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70A97-CE55-5879-019B-21570328FE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Test Course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88170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Test Slideshow</vt:lpstr>
      <vt:lpstr>Test Slideshow</vt:lpstr>
      <vt:lpstr>Test Slideshow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Rehan Gillani</dc:creator>
  <cp:lastModifiedBy>Rehan Gillani</cp:lastModifiedBy>
  <cp:revision>1</cp:revision>
  <dcterms:created xsi:type="dcterms:W3CDTF">2026-02-16T21:20:50Z</dcterms:created>
  <dcterms:modified xsi:type="dcterms:W3CDTF">2026-02-16T21:21:06Z</dcterms:modified>
</cp:coreProperties>
</file>